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255838-2285-4518-B55E-616290E46650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B68611-46F4-47DF-97DB-3E2B86DA23F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персональный консультант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ОнлайнКонсультант</a:t>
            </a:r>
            <a:r>
              <a:rPr lang="en-US" sz="4000" dirty="0" smtClean="0"/>
              <a:t>PRO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04240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4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r="28104"/>
          <a:stretch>
            <a:fillRect/>
          </a:stretch>
        </p:blipFill>
        <p:spPr>
          <a:xfrm>
            <a:off x="4644008" y="1412776"/>
            <a:ext cx="4499992" cy="367240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ОнлаинКонсультант</a:t>
            </a:r>
            <a:r>
              <a:rPr lang="en-US" dirty="0" smtClean="0"/>
              <a:t>PRO</a:t>
            </a:r>
            <a:r>
              <a:rPr lang="ru-RU" dirty="0" smtClean="0"/>
              <a:t> – </a:t>
            </a:r>
            <a:r>
              <a:rPr lang="ru-RU" dirty="0" smtClean="0"/>
              <a:t>это удобный сайт для обмена полезными приложениями , новостями из мира электроники! Которые будут помогать нам повышать свой уровень знаний!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Что такое ОнлайнКонсультант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41168"/>
            <a:ext cx="2149095" cy="17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3816424" cy="2880320"/>
          </a:xfrm>
        </p:spPr>
        <p:txBody>
          <a:bodyPr/>
          <a:lstStyle/>
          <a:p>
            <a:r>
              <a:rPr lang="ru-RU" dirty="0" smtClean="0"/>
              <a:t>В разделе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«Каталог Файлов»</a:t>
            </a:r>
            <a:r>
              <a:rPr lang="ru-RU" dirty="0" smtClean="0"/>
              <a:t> вы можете скачать различные приложения которые вы можете продать как настройка смартфона/планшета, также вы можете поделиться со своими коллегами </a:t>
            </a:r>
            <a:r>
              <a:rPr lang="ru-RU" dirty="0" smtClean="0"/>
              <a:t>приложениями, </a:t>
            </a:r>
            <a:r>
              <a:rPr lang="ru-RU" dirty="0" smtClean="0"/>
              <a:t>которые вы </a:t>
            </a:r>
            <a:r>
              <a:rPr lang="ru-RU" dirty="0" smtClean="0"/>
              <a:t>устанавливаете, </a:t>
            </a:r>
            <a:r>
              <a:rPr lang="ru-RU" dirty="0" smtClean="0"/>
              <a:t>тем самым мы сможем создать собственный </a:t>
            </a:r>
            <a:r>
              <a:rPr lang="ru-RU" dirty="0" smtClean="0"/>
              <a:t>обмен файлами</a:t>
            </a:r>
            <a:r>
              <a:rPr lang="ru-RU" dirty="0" smtClean="0"/>
              <a:t> </a:t>
            </a:r>
            <a:r>
              <a:rPr lang="ru-RU" dirty="0" smtClean="0"/>
              <a:t>!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83538" cy="1143000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 сайте вам доступно: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2213"/>
          <a:stretch>
            <a:fillRect/>
          </a:stretch>
        </p:blipFill>
        <p:spPr>
          <a:xfrm>
            <a:off x="3995936" y="1700808"/>
            <a:ext cx="4807237" cy="3654152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3373231" cy="26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5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2213"/>
          <a:stretch>
            <a:fillRect/>
          </a:stretch>
        </p:blipFill>
        <p:spPr>
          <a:xfrm>
            <a:off x="4320180" y="1412776"/>
            <a:ext cx="4523046" cy="343812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412775"/>
            <a:ext cx="3448469" cy="36724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Данный сайт я и несколько моих коллег используем пару месяцев, сайт позволяет экономить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количество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(аналогичные настройки в других салонах делают около часа, а я за 10 минут)</a:t>
            </a:r>
            <a:r>
              <a:rPr lang="ru-RU" dirty="0" smtClean="0"/>
              <a:t> </a:t>
            </a:r>
            <a:r>
              <a:rPr lang="ru-RU" dirty="0" smtClean="0"/>
              <a:t>при работе с клиентами! На сайте можно найти ряд полезных приложений. Таких как:</a:t>
            </a:r>
          </a:p>
          <a:p>
            <a:r>
              <a:rPr lang="en-US" dirty="0" smtClean="0"/>
              <a:t>Play Market (Google Play)</a:t>
            </a:r>
            <a:endParaRPr lang="ru-RU" dirty="0" smtClean="0"/>
          </a:p>
          <a:p>
            <a:r>
              <a:rPr lang="ru-RU" dirty="0" smtClean="0"/>
              <a:t>Анти </a:t>
            </a:r>
            <a:r>
              <a:rPr lang="ru-RU" dirty="0" smtClean="0"/>
              <a:t>Вор</a:t>
            </a:r>
          </a:p>
          <a:p>
            <a:r>
              <a:rPr lang="ru-RU" dirty="0" smtClean="0"/>
              <a:t>Антивирус</a:t>
            </a:r>
          </a:p>
          <a:p>
            <a:r>
              <a:rPr lang="ru-RU" dirty="0" smtClean="0"/>
              <a:t>Программа для скрытия рекламы</a:t>
            </a:r>
          </a:p>
          <a:p>
            <a:r>
              <a:rPr lang="ru-RU" dirty="0" smtClean="0"/>
              <a:t>И другие…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вы можете загружать свои программы и писать ста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тьи!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"/>
            <a:ext cx="6383538" cy="1143000"/>
          </a:xfrm>
        </p:spPr>
        <p:txBody>
          <a:bodyPr/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чем польза сайта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42" y="5283738"/>
            <a:ext cx="1120469" cy="976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06610"/>
            <a:ext cx="854037" cy="8540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24543"/>
            <a:ext cx="936104" cy="93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24542"/>
            <a:ext cx="1064121" cy="1064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007722"/>
            <a:ext cx="2088233" cy="16616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4468"/>
            <a:ext cx="560234" cy="6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r="10413"/>
          <a:stretch>
            <a:fillRect/>
          </a:stretch>
        </p:blipFill>
        <p:spPr>
          <a:xfrm>
            <a:off x="4067944" y="1412776"/>
            <a:ext cx="4906194" cy="372885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4104456" cy="3168352"/>
          </a:xfrm>
        </p:spPr>
        <p:txBody>
          <a:bodyPr/>
          <a:lstStyle/>
          <a:p>
            <a:r>
              <a:rPr lang="ru-RU" dirty="0" smtClean="0"/>
              <a:t>На сайте есть раздел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«Каталог статей» </a:t>
            </a:r>
            <a:r>
              <a:rPr lang="ru-RU" dirty="0" smtClean="0"/>
              <a:t>в котором можно размещать различный обучающий материал и интересные статьи из мира электроники. Данные материалы могут быть использованы для обучения стажеров и повышения уровня знаний продавцов!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6383538" cy="1143000"/>
          </a:xfrm>
        </p:spPr>
        <p:txBody>
          <a:bodyPr/>
          <a:lstStyle/>
          <a:p>
            <a:r>
              <a:rPr lang="ru-RU" dirty="0" smtClean="0"/>
              <a:t>Каталог статей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9324"/>
            <a:ext cx="4032448" cy="32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-33638"/>
            <a:ext cx="6512511" cy="1143000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Пример работы с сайтом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У вас покупают любое устройство на котором нет </a:t>
            </a:r>
            <a:r>
              <a:rPr lang="en-US" sz="1400" dirty="0" smtClean="0"/>
              <a:t>Play Market</a:t>
            </a:r>
            <a:endParaRPr lang="ru-RU" sz="1400" dirty="0" smtClean="0"/>
          </a:p>
          <a:p>
            <a:r>
              <a:rPr lang="ru-RU" sz="1400" dirty="0" smtClean="0"/>
              <a:t>Затем вы заходите на сайт </a:t>
            </a:r>
            <a:r>
              <a:rPr lang="en-US" sz="1400" dirty="0" smtClean="0"/>
              <a:t>onlinepro.do.am </a:t>
            </a:r>
            <a:r>
              <a:rPr lang="ru-RU" sz="1400" dirty="0" smtClean="0"/>
              <a:t>и скачиваете официальное приложение </a:t>
            </a:r>
            <a:r>
              <a:rPr lang="en-US" sz="1400" dirty="0" smtClean="0"/>
              <a:t>Play Market </a:t>
            </a:r>
            <a:r>
              <a:rPr lang="ru-RU" sz="1400" dirty="0" smtClean="0"/>
              <a:t>и устанавливаем! Времени это занимает не более 2-х минут, а настройками можно сделать до 1000р ( в зависимости от клиента).Аналогично вы можете скачивать и другие приложения как это делаю я!</a:t>
            </a:r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5" y="5578038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511006" cy="1511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6" y="5157192"/>
            <a:ext cx="1717940" cy="13669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16" y="5589566"/>
            <a:ext cx="625041" cy="625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51229"/>
            <a:ext cx="1468895" cy="1101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30" y="5605007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8" y="4646312"/>
            <a:ext cx="2194038" cy="21940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38" y="2792338"/>
            <a:ext cx="2220838" cy="22208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61" y="3051616"/>
            <a:ext cx="737332" cy="7373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2" y="3051616"/>
            <a:ext cx="737332" cy="7373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3" y="2268127"/>
            <a:ext cx="783489" cy="7834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87" y="3197480"/>
            <a:ext cx="903734" cy="903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1" y="3649347"/>
            <a:ext cx="1106974" cy="11069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70" y="3902757"/>
            <a:ext cx="870107" cy="87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49" y="2000250"/>
            <a:ext cx="910327" cy="9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r="8529"/>
          <a:stretch>
            <a:fillRect/>
          </a:stretch>
        </p:blipFill>
        <p:spPr>
          <a:xfrm>
            <a:off x="-612576" y="1124744"/>
            <a:ext cx="9145588" cy="26638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4391" y="3573016"/>
            <a:ext cx="8352928" cy="2163020"/>
          </a:xfrm>
        </p:spPr>
        <p:txBody>
          <a:bodyPr/>
          <a:lstStyle/>
          <a:p>
            <a:r>
              <a:rPr lang="ru-RU" dirty="0" smtClean="0"/>
              <a:t>Сайт который помог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СКОРОСТЬ И КАЧЕСТВО НАСТРОЕК </a:t>
            </a:r>
            <a:r>
              <a:rPr lang="ru-RU" dirty="0" smtClean="0"/>
              <a:t> в сравнении с конкурентами.</a:t>
            </a:r>
          </a:p>
          <a:p>
            <a:r>
              <a:rPr lang="ru-RU" dirty="0" smtClean="0"/>
              <a:t>Сайт постоянно пополняется новыми материалами которые полностью рабочие и без рекламы (</a:t>
            </a:r>
            <a:r>
              <a:rPr lang="en-US" dirty="0" smtClean="0"/>
              <a:t>PRO</a:t>
            </a:r>
            <a:r>
              <a:rPr lang="ru-RU" dirty="0" smtClean="0"/>
              <a:t> версии)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638353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Onlinepro.do.am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077087" cy="16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2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636</TotalTime>
  <Words>288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ОнлайнКонсультантPRO</vt:lpstr>
      <vt:lpstr>Что такое ОнлайнКонсультантPRO</vt:lpstr>
      <vt:lpstr>На сайте вам доступно:</vt:lpstr>
      <vt:lpstr>В чем польза сайта</vt:lpstr>
      <vt:lpstr>Каталог статей</vt:lpstr>
      <vt:lpstr>Пример работы с сайтом</vt:lpstr>
      <vt:lpstr>Onlinepro.do.am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ОнлайнКонсультантPRO</dc:title>
  <dc:creator>карусель епт</dc:creator>
  <cp:lastModifiedBy>карусель епт</cp:lastModifiedBy>
  <cp:revision>31</cp:revision>
  <dcterms:created xsi:type="dcterms:W3CDTF">2014-09-16T14:15:42Z</dcterms:created>
  <dcterms:modified xsi:type="dcterms:W3CDTF">2014-09-17T14:46:45Z</dcterms:modified>
</cp:coreProperties>
</file>